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5" r:id="rId4"/>
    <p:sldId id="276" r:id="rId5"/>
    <p:sldId id="258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9" r:id="rId17"/>
    <p:sldId id="287" r:id="rId18"/>
    <p:sldId id="288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7E7"/>
    <a:srgbClr val="2C3E50"/>
    <a:srgbClr val="FF3300"/>
    <a:srgbClr val="222F3D"/>
    <a:srgbClr val="5765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95" autoAdjust="0"/>
    <p:restoredTop sz="93955" autoAdjust="0"/>
  </p:normalViewPr>
  <p:slideViewPr>
    <p:cSldViewPr snapToGrid="0">
      <p:cViewPr varScale="1">
        <p:scale>
          <a:sx n="124" d="100"/>
          <a:sy n="124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1D3A5-5387-4E66-8FCE-CCC14E867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207DB2-5BCE-4522-8790-3A8FDE999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D56970-C25E-4347-B788-41E7D7097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73121A-2DE4-4F41-990D-ABFA4490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1D051-4A30-4210-87E6-28A1F6227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A651E-F653-4FFB-87F1-897A57EDF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6557A1-2815-4822-9FE9-F12C3C010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11563-0B0E-41A7-B927-E9F0EBC0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448C98-96BE-42F3-9C54-E2235287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D8DE81-07E9-4104-AAAA-69C450937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80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D091F3-5FD5-4B9D-AAD3-C2D589ADA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941E5A-311B-448F-A75C-2B57B9903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877580-DEE5-4902-8B62-B0252550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6B77C-D79D-4CF2-9632-C7B4EF450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31D9C-A349-4FA6-BD2D-18321179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4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DFAEA-5F8D-4FD9-AE2C-E02F54A63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02260A-CE4E-4422-A503-2E5FBC09E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B2FEE2-549B-4E6C-AD20-D8D553AB8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00CBC-D313-494A-B2B2-BC021D11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43871-0A71-4BFB-A6BC-651D9F48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364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F3EDD-38AC-4A60-8998-CA33D2299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4C78F4-386D-4231-A759-495D1E24A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92BBFA-9D41-4D8F-85F2-D4F4A07B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738D1-9BE9-48BD-92E9-57A67073F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BE94E1-AC27-4543-B2F6-BFD1F613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399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87579-4BC3-45C4-994E-B3DE3F586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F3AD14-4651-4B45-B0AE-FEC38B28A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9FD0F0-7B2C-4D1D-ACB4-B5C3BFE2B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4F8854-CC49-4FB4-A3A8-1F223D1B8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41D374-4A95-4BBC-B85A-77CE93162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E19C5F-5D8A-48DD-AD5B-58AED5A3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57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D3C0F-22E6-4CB2-A004-F4743D6E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7FAFAC-1617-4CC8-8C3A-4EC4855B3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E3F20E-0A66-4999-B4CF-00E062C3C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10630A-DA66-4A33-8ED7-2CDC1652A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B98B6B-E799-47A8-BAC9-4D3D8C187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B84432-1DC8-4544-8ACF-A66143A4A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B2971D-1349-4BE3-A088-75EB4C72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11347A-97F3-4082-A4EA-0883F1556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46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6AC9B-C2A1-4666-A330-2C2F1C79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3BBB62-DAE0-41C3-B962-FE9F594C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B84A89-F616-45F6-97C8-E0B827C9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7D793B-B0AC-4317-8721-7273C037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4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EAB9AB3-DF15-4295-937F-ACAE9914C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56C36C-D9A2-4D1D-903A-DCF5A6EF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004A77-C58A-4DC6-9C3C-D157083A2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20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C98D6-5017-467A-AB4D-9B19BE9B7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4B26B-DED7-4A82-AF50-EA3E0588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69F5EF-6931-4547-9587-56D9128E3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9ABC18-F066-475E-A67B-56FD2202F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25DF3-E53E-422E-A8AA-BC3DD363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D5D555-BDDD-4493-8BEC-D27E318A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58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5580C-C7F9-4526-9C73-786674C0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8385B7-5067-4D43-AA44-D85FBA9164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42093D-9E51-4C98-A1EC-AEEB6CA05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BC31B-A2DA-437F-BB26-DDFB2E31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62A248-4446-4C5C-B8B7-96FDE89F7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539B75-AA28-411C-808E-FF7AEDC2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5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BEE097-1069-4B9C-91A8-62C412E6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74255F-4126-4E9B-AB7B-5E312E250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5F854-2A38-4EB5-BFD1-AC7F1DE205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F45B0-123F-40E8-8F56-E21847E6B0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558CB-6678-4100-B11F-D9CC6070D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8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5089914" y="382012"/>
            <a:ext cx="666721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6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종합설계</a:t>
            </a:r>
            <a:endParaRPr lang="en-US" altLang="ko-KR" sz="96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r"/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졸업프로젝트 </a:t>
            </a:r>
            <a:r>
              <a:rPr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SE2</a:t>
            </a:r>
          </a:p>
          <a:p>
            <a:pPr algn="r"/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클래스 다이어그램</a:t>
            </a:r>
            <a:r>
              <a:rPr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9209C-D385-43B4-ADC4-D872C28C30B1}"/>
              </a:ext>
            </a:extLst>
          </p:cNvPr>
          <p:cNvSpPr txBox="1"/>
          <p:nvPr/>
        </p:nvSpPr>
        <p:spPr>
          <a:xfrm>
            <a:off x="616239" y="5917840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201502039 </a:t>
            </a: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김종운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5089914" y="3563169"/>
            <a:ext cx="66672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0A90D20-11BA-49C7-BAF0-B303194ECC57}"/>
              </a:ext>
            </a:extLst>
          </p:cNvPr>
          <p:cNvGrpSpPr/>
          <p:nvPr/>
        </p:nvGrpSpPr>
        <p:grpSpPr>
          <a:xfrm>
            <a:off x="0" y="0"/>
            <a:ext cx="4026147" cy="6502615"/>
            <a:chOff x="0" y="0"/>
            <a:chExt cx="4026147" cy="6502615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DA9F131-C806-4B87-8F21-8217CEB0F73F}"/>
                </a:ext>
              </a:extLst>
            </p:cNvPr>
            <p:cNvCxnSpPr>
              <a:cxnSpLocks/>
            </p:cNvCxnSpPr>
            <p:nvPr/>
          </p:nvCxnSpPr>
          <p:spPr>
            <a:xfrm>
              <a:off x="506626" y="0"/>
              <a:ext cx="0" cy="6502615"/>
            </a:xfrm>
            <a:prstGeom prst="line">
              <a:avLst/>
            </a:prstGeom>
            <a:ln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428251C-818C-4F6E-81A8-C73DA45F00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85937"/>
              <a:ext cx="402614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5A51539-F9B4-42AB-97A1-553750C9A021}"/>
                </a:ext>
              </a:extLst>
            </p:cNvPr>
            <p:cNvSpPr/>
            <p:nvPr/>
          </p:nvSpPr>
          <p:spPr>
            <a:xfrm>
              <a:off x="454239" y="3950918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-25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6C77127-6385-436A-A633-C405DA073EF0}"/>
                </a:ext>
              </a:extLst>
            </p:cNvPr>
            <p:cNvSpPr/>
            <p:nvPr/>
          </p:nvSpPr>
          <p:spPr>
            <a:xfrm>
              <a:off x="436239" y="392791"/>
              <a:ext cx="180000" cy="18000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-25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B04C8EF4-B16C-4181-A886-C661F108D6CC}"/>
                </a:ext>
              </a:extLst>
            </p:cNvPr>
            <p:cNvSpPr/>
            <p:nvPr/>
          </p:nvSpPr>
          <p:spPr>
            <a:xfrm rot="5400000">
              <a:off x="366653" y="5645086"/>
              <a:ext cx="367338" cy="316671"/>
            </a:xfrm>
            <a:prstGeom prst="triangl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aseline="-2500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709209C-D385-43B4-ADC4-D872C28C30B1}"/>
              </a:ext>
            </a:extLst>
          </p:cNvPr>
          <p:cNvSpPr txBox="1"/>
          <p:nvPr/>
        </p:nvSpPr>
        <p:spPr>
          <a:xfrm>
            <a:off x="616239" y="6287172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201702073 </a:t>
            </a:r>
            <a:r>
              <a:rPr lang="ko-KR" altLang="en-US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정지수</a:t>
            </a:r>
            <a:endParaRPr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22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27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332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추천 논문 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53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332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추천 활동 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790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904045-15AD-344C-9A2E-1368C438FF54}"/>
              </a:ext>
            </a:extLst>
          </p:cNvPr>
          <p:cNvSpPr txBox="1"/>
          <p:nvPr/>
        </p:nvSpPr>
        <p:spPr>
          <a:xfrm>
            <a:off x="272837" y="1267928"/>
            <a:ext cx="1474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Accounts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1620F8-CF3B-BD4B-844C-FDA8E2B98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69" y="1729593"/>
            <a:ext cx="4257862" cy="46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34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2ED7710-C473-0C48-9FF2-58562E4D8992}"/>
              </a:ext>
            </a:extLst>
          </p:cNvPr>
          <p:cNvSpPr txBox="1"/>
          <p:nvPr/>
        </p:nvSpPr>
        <p:spPr>
          <a:xfrm>
            <a:off x="272837" y="1267928"/>
            <a:ext cx="2446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Data_contribute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8429B1C-4F42-6145-AF4C-86FD96628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045" y="1987549"/>
            <a:ext cx="5007909" cy="336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27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D8EA297-5DFB-6649-8154-0D7C331C5894}"/>
              </a:ext>
            </a:extLst>
          </p:cNvPr>
          <p:cNvSpPr txBox="1"/>
          <p:nvPr/>
        </p:nvSpPr>
        <p:spPr>
          <a:xfrm>
            <a:off x="272837" y="1267928"/>
            <a:ext cx="2203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Bulletin_board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45032DB-EA02-C443-B19A-41480C929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005" y="1729593"/>
            <a:ext cx="3509990" cy="477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74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FEB72E5-EC64-694F-9B63-F048DC98285B}"/>
              </a:ext>
            </a:extLst>
          </p:cNvPr>
          <p:cNvSpPr txBox="1"/>
          <p:nvPr/>
        </p:nvSpPr>
        <p:spPr>
          <a:xfrm>
            <a:off x="272837" y="1267928"/>
            <a:ext cx="3048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Bulletin_board_page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206F959-690E-2C46-99F3-9736D292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17" y="2331570"/>
            <a:ext cx="3818965" cy="38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5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E6B0F8B-6CCF-3041-A252-1B719F15F99B}"/>
              </a:ext>
            </a:extLst>
          </p:cNvPr>
          <p:cNvSpPr txBox="1"/>
          <p:nvPr/>
        </p:nvSpPr>
        <p:spPr>
          <a:xfrm>
            <a:off x="272837" y="1267928"/>
            <a:ext cx="1473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Translate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908E09D-882F-C746-ABEC-5854C0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072" y="1889840"/>
            <a:ext cx="3687856" cy="405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1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1911DEF-11BF-9949-BC84-65E935C96349}"/>
              </a:ext>
            </a:extLst>
          </p:cNvPr>
          <p:cNvSpPr txBox="1"/>
          <p:nvPr/>
        </p:nvSpPr>
        <p:spPr>
          <a:xfrm>
            <a:off x="272837" y="1267928"/>
            <a:ext cx="2203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Translate_web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BAB12B-4910-DC4C-BDA4-552A8D6E0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187" y="1936422"/>
            <a:ext cx="4825626" cy="298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09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201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0. 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전체 개요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431150" y="1597451"/>
            <a:ext cx="1482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1.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Intro</a:t>
            </a:r>
            <a:endParaRPr lang="ko-KR" altLang="en-US" sz="32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431150" y="2476603"/>
            <a:ext cx="3261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 Diagram</a:t>
            </a:r>
            <a:endParaRPr lang="ko-KR" altLang="en-US" sz="32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431150" y="3420479"/>
            <a:ext cx="62162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Use case</a:t>
            </a:r>
            <a:r>
              <a:rPr lang="ko-KR" altLang="en-US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54CD72-1312-2141-A347-102F6674B1C5}"/>
              </a:ext>
            </a:extLst>
          </p:cNvPr>
          <p:cNvSpPr txBox="1"/>
          <p:nvPr/>
        </p:nvSpPr>
        <p:spPr>
          <a:xfrm>
            <a:off x="431150" y="4251474"/>
            <a:ext cx="3151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</p:spTree>
    <p:extLst>
      <p:ext uri="{BB962C8B-B14F-4D97-AF65-F5344CB8AC3E}">
        <p14:creationId xmlns:p14="http://schemas.microsoft.com/office/powerpoint/2010/main" val="175959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4290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1. Introduction</a:t>
            </a:r>
            <a:endParaRPr lang="ko-KR" altLang="en-US" sz="48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88391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594155" y="1936283"/>
            <a:ext cx="900368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Objective</a:t>
            </a:r>
          </a:p>
          <a:p>
            <a:endParaRPr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endParaRPr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이 문서는 논문 번역 시스템의 시스템 모델 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클래스 다이어그램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에 대한 내용을 기술하고 있다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  <a:p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차원의 클래스 다이어그램과 각 클래스에 대한 명세를 포함한다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endParaRPr lang="ko-Kore-KR" altLang="ko-Kore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endParaRPr lang="ko-KR" altLang="ko-KR" sz="20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141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48445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2.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 Diagram</a:t>
            </a:r>
            <a:endParaRPr lang="ko-KR" altLang="en-US" sz="48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88391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C935504C-E47C-A74A-BFFC-647CDC44BA4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319" y="1240678"/>
            <a:ext cx="6307361" cy="5510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3619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회원가입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2A9891-EB42-EB4E-8BD9-DD4F242E2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58" y="1498760"/>
            <a:ext cx="5672521" cy="495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70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로그인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2A9891-EB42-EB4E-8BD9-DD4F242E2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58" y="1498760"/>
            <a:ext cx="5672521" cy="495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2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데이터기여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2BFB05-A36A-0F4C-96B6-D09AC66DA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604" y="1263999"/>
            <a:ext cx="5970792" cy="536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55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번역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234537-6B88-9B4A-8898-F7A9113A8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292" y="1267928"/>
            <a:ext cx="6149415" cy="537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58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웹페이지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번역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B1DC54-323D-1D4F-A7A4-FB318A6D8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006" y="1100367"/>
            <a:ext cx="6225988" cy="568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1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210</Words>
  <Application>Microsoft Macintosh PowerPoint</Application>
  <PresentationFormat>와이드스크린</PresentationFormat>
  <Paragraphs>53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맑은 고딕</vt:lpstr>
      <vt:lpstr>NanumBarunGothic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조점례</dc:creator>
  <cp:lastModifiedBy>김종운</cp:lastModifiedBy>
  <cp:revision>66</cp:revision>
  <dcterms:created xsi:type="dcterms:W3CDTF">2019-04-01T11:39:14Z</dcterms:created>
  <dcterms:modified xsi:type="dcterms:W3CDTF">2020-05-09T13:10:10Z</dcterms:modified>
</cp:coreProperties>
</file>

<file path=docProps/thumbnail.jpeg>
</file>